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328" r:id="rId3"/>
    <p:sldId id="332" r:id="rId4"/>
    <p:sldId id="32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E704C-E5BE-4228-A8B4-362AF671DF73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0DE47-1F5E-4F9E-B66C-9926474F1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2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88AB9-EF8A-495E-8568-6ED75B1192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40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4606A7-D537-CED2-8806-0D65E3E344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723771-0192-6A06-EE6E-66F4917C42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FD7477-583A-C844-340C-DC64967D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8C890A-471F-B6A6-5FFB-F6F7EFAB5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4EA4DA-0A77-7B04-5291-C7E3F5CA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32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95FC2-EFF7-DFFA-1378-BD025ED1B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402458-CD61-73FC-FCF7-7E2389110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199FAB-4F8B-56B6-5BD8-A9A9E5E96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0BC3E8-45D3-B934-6D6E-424A61BE0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44F72E-E3B8-8B0B-0661-6629FAF6D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9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F72958B-495D-B58C-DFBD-05D23DE5A7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E6F709-6698-CB1B-A65E-F6D66B50E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8FE5FB-3C84-F69B-585B-FFB06BE44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2AD28A-3AE2-BE79-5CAC-5A602579E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E44C19-EF9B-7856-10A5-323BED65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6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8B79D9-6709-B76B-9764-693426A7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E66EC9-47B0-898C-78C9-76145972F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C08EC-1F9B-5621-3A3F-2C8DDE747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8688A3-4CAE-91A3-096A-556E7488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C719EE-B48E-A011-F396-D0A94DFB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7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7604C-EE3B-BB20-A491-D971ECE9E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CF8059-F0C6-1869-84AC-0E7C17CF4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EDAAF2-5956-B72E-C297-2BF6794E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DFCB33-8FF5-7484-9E63-363DB35D3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959833-D92D-B1C8-7127-3AA8653E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8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8C15D-E798-30ED-7ABB-C977BC955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F8E330-AB34-9B21-C996-0C1A219D3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1AC3FD-3B75-04BA-6964-B8CEC1343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D451E8-1568-5C77-B22A-1CB6FCB2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CD6879-DF5A-A28F-3E30-B7D633BEC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31C18F-83BE-19EA-2175-02AE58AD5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D5B4D6-CD4A-4F17-605F-083E89CFC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EF3809-0F3C-5FA2-674A-E488FEBA6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D847B5-BA27-B958-C801-ECC6DBAC5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55BD5C0-3F00-FE06-2B2D-5AB7865CB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3B6DA3-48F8-4063-90C6-ECDF54BFC4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1990F5B-7444-7176-1844-D0FF0E8EE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CD8F46-214D-9172-63F6-88630CAD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5CC461-C7CE-335C-583E-277A3040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EA18DE-5CDB-E154-2238-D50159FAE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93EA0CF-89A6-1F39-A450-86C2965B6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9DA3E2C-331C-59C5-D2CF-5D998BB9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A3DFE6C-A5B1-A29E-8C41-2C7E19CA6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48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B00DCDB-13AC-8C67-CC4A-3D487F11B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C513E94-7381-259F-57D3-676E2203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0C9F5E4-E696-DA08-E8B2-0A3A308E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5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637659-71AB-31FB-4E9C-4677CAFFA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E6EDC7-9A73-5737-7382-2DA4961AE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C9E635-A762-3CCC-0418-7A3E943CC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EE92DAD-250E-C9F9-14B7-89E4D4FC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7C70BA-C2ED-5C61-953C-7834ECE1F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DE51F4-B7A3-F367-E52D-F27052A2D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9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BEF83-0484-358B-7968-B69B918C7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E0DF160-E7E5-3EC4-FFF7-8419271569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AF83A1-82E5-23B5-31C6-B4B4D6B9F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B27C2A-C6A0-168D-FFF3-3219E2EEB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F041CC-3DF3-ABDA-D8FF-DBA0974D5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A3A2F5-01E9-5182-C64D-0FBA4CF4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8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ACAE12-46FC-8109-2D38-26178C6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635CA7-F28F-6BEE-CA87-358CD1EFF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04C399-80A5-C09C-CC20-30E677733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52559A-C690-77A0-215C-3E02664EA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0C7CDD-F40F-9D98-323B-87894A1984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64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9031" y="2016510"/>
            <a:ext cx="10193413" cy="1128954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ХИМИИ И ХИМИЧЕСКОЙ ТЕХНОЛОГИИ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ФИЗИЧЕСКОЙ ХИМИИ, КАТАЛИЗА И НЕФТЕХИМИИ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курс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«Метрология и стандартизация»</a:t>
            </a:r>
          </a:p>
          <a:p>
            <a:pPr algn="ctr"/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погрешности результатов косвенных измерений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11428" y="1123444"/>
            <a:ext cx="9887795" cy="5279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 АЛЬ ФАРАБИ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91495" y="3994530"/>
            <a:ext cx="11295704" cy="551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241789" y="5359544"/>
            <a:ext cx="4295721" cy="6964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Супиева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Ж.А.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старший преподаватель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и по запросу казн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2156" y="421589"/>
            <a:ext cx="1430029" cy="1441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Номер слайда 3"/>
          <p:cNvSpPr txBox="1">
            <a:spLocks/>
          </p:cNvSpPr>
          <p:nvPr/>
        </p:nvSpPr>
        <p:spPr>
          <a:xfrm>
            <a:off x="5447096" y="6415484"/>
            <a:ext cx="1532814" cy="442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Алматы, 2023</a:t>
            </a: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927" y="345305"/>
            <a:ext cx="1798944" cy="1556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Freeform 14"/>
          <p:cNvSpPr>
            <a:spLocks/>
          </p:cNvSpPr>
          <p:nvPr/>
        </p:nvSpPr>
        <p:spPr bwMode="auto">
          <a:xfrm>
            <a:off x="452487" y="363703"/>
            <a:ext cx="11434712" cy="5992647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348791" y="268034"/>
            <a:ext cx="11642103" cy="6183984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861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AC8DADD-7EAB-4B7F-BFF9-9A5CF9E19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354" y="233265"/>
            <a:ext cx="9521140" cy="642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84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2D80F5C-4E0A-7226-E51F-84DD01AD8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112" y="205273"/>
            <a:ext cx="9416406" cy="643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92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31668" y="2815755"/>
            <a:ext cx="5892156" cy="613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auto">
          <a:xfrm>
            <a:off x="452487" y="363703"/>
            <a:ext cx="11434712" cy="5992647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Freeform 14"/>
          <p:cNvSpPr>
            <a:spLocks/>
          </p:cNvSpPr>
          <p:nvPr/>
        </p:nvSpPr>
        <p:spPr bwMode="auto">
          <a:xfrm>
            <a:off x="348791" y="268034"/>
            <a:ext cx="11642103" cy="6183984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5" y="13077"/>
            <a:ext cx="1180013" cy="1020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5" name="Picture 2" descr="Картинки по запросу казн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5303" y="72443"/>
            <a:ext cx="978496" cy="98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Номер слайда 3"/>
          <p:cNvSpPr txBox="1">
            <a:spLocks/>
          </p:cNvSpPr>
          <p:nvPr/>
        </p:nvSpPr>
        <p:spPr>
          <a:xfrm>
            <a:off x="11537403" y="6221622"/>
            <a:ext cx="59750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30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07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58</Words>
  <Application>Microsoft Office PowerPoint</Application>
  <PresentationFormat>Широкоэкранный</PresentationFormat>
  <Paragraphs>15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name</dc:creator>
  <cp:lastModifiedBy>name</cp:lastModifiedBy>
  <cp:revision>4</cp:revision>
  <dcterms:created xsi:type="dcterms:W3CDTF">2023-09-03T19:28:25Z</dcterms:created>
  <dcterms:modified xsi:type="dcterms:W3CDTF">2023-09-03T22:39:53Z</dcterms:modified>
</cp:coreProperties>
</file>